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sldIdLst>
    <p:sldId id="256" r:id="rId2"/>
    <p:sldId id="267" r:id="rId3"/>
    <p:sldId id="257" r:id="rId4"/>
    <p:sldId id="266" r:id="rId5"/>
    <p:sldId id="258" r:id="rId6"/>
    <p:sldId id="261" r:id="rId7"/>
    <p:sldId id="263" r:id="rId8"/>
    <p:sldId id="264" r:id="rId9"/>
    <p:sldId id="262" r:id="rId10"/>
    <p:sldId id="270" r:id="rId11"/>
    <p:sldId id="271" r:id="rId12"/>
    <p:sldId id="269" r:id="rId13"/>
    <p:sldId id="265"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0"/>
    <p:restoredTop sz="92197"/>
  </p:normalViewPr>
  <p:slideViewPr>
    <p:cSldViewPr snapToGrid="0" snapToObjects="1">
      <p:cViewPr>
        <p:scale>
          <a:sx n="115" d="100"/>
          <a:sy n="115" d="100"/>
        </p:scale>
        <p:origin x="-2744" y="-2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21E3E9AA-19A7-3B42-B1EB-2AD2CC2570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A6EFA6-30E6-D64B-A265-8C2E7851FE28}"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A6EFA6-30E6-D64B-A265-8C2E7851FE28}" type="datetimeFigureOut">
              <a:rPr lang="en-US" smtClean="0"/>
              <a:t>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A6EFA6-30E6-D64B-A265-8C2E7851FE28}" type="datetimeFigureOut">
              <a:rPr lang="en-US" smtClean="0"/>
              <a:t>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A6EFA6-30E6-D64B-A265-8C2E7851FE28}"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A6EFA6-30E6-D64B-A265-8C2E7851FE28}"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A6EFA6-30E6-D64B-A265-8C2E7851FE28}" type="datetimeFigureOut">
              <a:rPr lang="en-US" smtClean="0"/>
              <a:t>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A6EFA6-30E6-D64B-A265-8C2E7851FE28}" type="datetimeFigureOut">
              <a:rPr lang="en-US" smtClean="0"/>
              <a:t>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6EFA6-30E6-D64B-A265-8C2E7851FE28}" type="datetimeFigureOut">
              <a:rPr lang="en-US" smtClean="0"/>
              <a:t>12/1/19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A6EFA6-30E6-D64B-A265-8C2E7851FE28}"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A6EFA6-30E6-D64B-A265-8C2E7851FE28}" type="datetimeFigureOut">
              <a:rPr lang="en-US" smtClean="0"/>
              <a:t>12/1/19</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E3E9AA-19A7-3B42-B1EB-2AD2CC2570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C4A6EFA6-30E6-D64B-A265-8C2E7851FE28}" type="datetimeFigureOut">
              <a:rPr lang="en-US" smtClean="0"/>
              <a:t>12/1/19</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21E3E9AA-19A7-3B42-B1EB-2AD2CC257032}" type="slidenum">
              <a:rPr lang="en-US" smtClean="0"/>
              <a:t>‹#›</a:t>
            </a:fld>
            <a:endParaRPr lang="en-US"/>
          </a:p>
        </p:txBody>
      </p:sp>
    </p:spTree>
    <p:extLst>
      <p:ext uri="{BB962C8B-B14F-4D97-AF65-F5344CB8AC3E}">
        <p14:creationId xmlns:p14="http://schemas.microsoft.com/office/powerpoint/2010/main" val="73601962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kaggle.com/ruslankl/european-union-lgbt-survey-201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219199"/>
            <a:ext cx="8825658" cy="1219201"/>
          </a:xfrm>
        </p:spPr>
        <p:txBody>
          <a:bodyPr/>
          <a:lstStyle/>
          <a:p>
            <a:pPr fontAlgn="base"/>
            <a:r>
              <a:rPr lang="en-US" sz="2800" dirty="0">
                <a:latin typeface="Abadi MT Condensed Light" charset="0"/>
                <a:ea typeface="Abadi MT Condensed Light" charset="0"/>
                <a:cs typeface="Abadi MT Condensed Light" charset="0"/>
                <a:hlinkClick r:id="rId2"/>
              </a:rPr>
              <a:t>EU LGBT Survey</a:t>
            </a:r>
            <a:r>
              <a:rPr lang="en-US" sz="2800" dirty="0"/>
              <a:t/>
            </a:r>
            <a:br>
              <a:rPr lang="en-US" sz="2800" dirty="0"/>
            </a:br>
            <a:r>
              <a:rPr lang="en-US" sz="2800" dirty="0">
                <a:latin typeface="Abadi MT Condensed Light" charset="0"/>
                <a:ea typeface="Abadi MT Condensed Light" charset="0"/>
                <a:cs typeface="Abadi MT Condensed Light" charset="0"/>
              </a:rPr>
              <a:t>European Union lesbian, gay, bisexual and transgender survey (2012)</a:t>
            </a:r>
            <a:r>
              <a:rPr lang="en-US" sz="2800" dirty="0"/>
              <a:t/>
            </a:r>
            <a:br>
              <a:rPr lang="en-US" sz="2800" dirty="0"/>
            </a:br>
            <a:endParaRPr lang="en-US" sz="2800" dirty="0"/>
          </a:p>
        </p:txBody>
      </p:sp>
      <p:sp>
        <p:nvSpPr>
          <p:cNvPr id="3" name="Subtitle 2"/>
          <p:cNvSpPr>
            <a:spLocks noGrp="1"/>
          </p:cNvSpPr>
          <p:nvPr>
            <p:ph type="subTitle" idx="1"/>
          </p:nvPr>
        </p:nvSpPr>
        <p:spPr>
          <a:xfrm>
            <a:off x="1154954" y="2697480"/>
            <a:ext cx="9284445" cy="5303520"/>
          </a:xfrm>
        </p:spPr>
        <p:txBody>
          <a:bodyPr>
            <a:noAutofit/>
          </a:bodyPr>
          <a:lstStyle/>
          <a:p>
            <a:r>
              <a:rPr lang="en-US" sz="2800" cap="none" dirty="0" smtClean="0">
                <a:solidFill>
                  <a:schemeClr val="bg1"/>
                </a:solidFill>
                <a:latin typeface="Abadi MT Condensed Light" charset="0"/>
                <a:ea typeface="Abadi MT Condensed Light" charset="0"/>
                <a:cs typeface="Abadi MT Condensed Light" charset="0"/>
              </a:rPr>
              <a:t>FRA (fundamental rights agency) conducted an online survey to identify how lesbian, gay, bisexual and transgender (lgbt) people living in the European union and Croatia experience the fulfilment of their fundamental rights. the evidence produced by the survey will support the development of more effective laws and policies to fight discrimination, violence and harassment, improving equal treatment across society</a:t>
            </a:r>
            <a:endParaRPr lang="en-US" sz="2800" cap="none" dirty="0">
              <a:solidFill>
                <a:schemeClr val="bg1"/>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125826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69" y="938499"/>
            <a:ext cx="8761413" cy="706964"/>
          </a:xfrm>
        </p:spPr>
        <p:txBody>
          <a:bodyPr/>
          <a:lstStyle/>
          <a:p>
            <a:r>
              <a:rPr lang="en-US" sz="2400" dirty="0" smtClean="0"/>
              <a:t>Q8-Which Country LGBT  community avoid begin open about themselves ?</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9523" y="2603500"/>
            <a:ext cx="8456843" cy="3416300"/>
          </a:xfrm>
        </p:spPr>
      </p:pic>
    </p:spTree>
    <p:extLst>
      <p:ext uri="{BB962C8B-B14F-4D97-AF65-F5344CB8AC3E}">
        <p14:creationId xmlns:p14="http://schemas.microsoft.com/office/powerpoint/2010/main" val="1745199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Q10 </a:t>
            </a:r>
            <a:r>
              <a:rPr lang="en-US" sz="2400" dirty="0"/>
              <a:t>which country less supported LGBT </a:t>
            </a:r>
            <a:r>
              <a:rPr lang="en-US" sz="2400" dirty="0" smtClean="0"/>
              <a:t>community </a:t>
            </a:r>
            <a:r>
              <a:rPr lang="en-US" sz="2400" dirty="0"/>
              <a:t>by public figures in politics, business</a:t>
            </a:r>
            <a:r>
              <a:rPr lang="en-US" sz="2400" dirty="0" smtClean="0"/>
              <a:t>,? Is that would help if it otherwise?</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3" y="2603500"/>
            <a:ext cx="7317808" cy="3416300"/>
          </a:xfrm>
        </p:spPr>
      </p:pic>
    </p:spTree>
    <p:extLst>
      <p:ext uri="{BB962C8B-B14F-4D97-AF65-F5344CB8AC3E}">
        <p14:creationId xmlns:p14="http://schemas.microsoft.com/office/powerpoint/2010/main" val="1777225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169" y="973668"/>
            <a:ext cx="8738197" cy="706964"/>
          </a:xfrm>
        </p:spPr>
        <p:txBody>
          <a:bodyPr/>
          <a:lstStyle/>
          <a:p>
            <a:r>
              <a:rPr lang="en-US" sz="2400" dirty="0" smtClean="0"/>
              <a:t>Q10 </a:t>
            </a:r>
            <a:r>
              <a:rPr lang="en-US" sz="2400" dirty="0" smtClean="0"/>
              <a:t>in daily life activities which is the most comfortably  living country </a:t>
            </a:r>
            <a:br>
              <a:rPr lang="en-US" sz="2400" dirty="0" smtClean="0"/>
            </a:br>
            <a:endParaRPr lang="en-US" sz="2400" dirty="0"/>
          </a:p>
        </p:txBody>
      </p:sp>
      <p:pic>
        <p:nvPicPr>
          <p:cNvPr id="5" name="Content Placeholder 4"/>
          <p:cNvPicPr>
            <a:picLocks noGrp="1" noChangeAspect="1"/>
          </p:cNvPicPr>
          <p:nvPr>
            <p:ph idx="1"/>
          </p:nvPr>
        </p:nvPicPr>
        <p:blipFill>
          <a:blip r:embed="rId2"/>
          <a:stretch>
            <a:fillRect/>
          </a:stretch>
        </p:blipFill>
        <p:spPr>
          <a:xfrm>
            <a:off x="931985" y="2603499"/>
            <a:ext cx="8984381" cy="3832469"/>
          </a:xfrm>
          <a:prstGeom prst="rect">
            <a:avLst/>
          </a:prstGeom>
        </p:spPr>
      </p:pic>
    </p:spTree>
    <p:extLst>
      <p:ext uri="{BB962C8B-B14F-4D97-AF65-F5344CB8AC3E}">
        <p14:creationId xmlns:p14="http://schemas.microsoft.com/office/powerpoint/2010/main" val="2043017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Most LGBT friendly country is  Czech Republic </a:t>
            </a:r>
          </a:p>
          <a:p>
            <a:r>
              <a:rPr lang="en-US" dirty="0" smtClean="0"/>
              <a:t>Transgender sample is bit higher however, they are not the most felt discriminated moreover accessing  healthcare service was equally difficult for Lesbian ,Gay too with all 21% each.</a:t>
            </a:r>
          </a:p>
          <a:p>
            <a:r>
              <a:rPr lang="en-US" dirty="0"/>
              <a:t>Czech Republic </a:t>
            </a:r>
            <a:r>
              <a:rPr lang="en-US" dirty="0" smtClean="0"/>
              <a:t>,Finland and Ireland are countries which where most the sexual attack , or threat of violence happens at  Homes .</a:t>
            </a:r>
          </a:p>
          <a:p>
            <a:r>
              <a:rPr lang="en-US" dirty="0" smtClean="0"/>
              <a:t>sexual in public and home for both Ireland and Finland are both higher however Czech Republic is almost the same </a:t>
            </a:r>
          </a:p>
          <a:p>
            <a:r>
              <a:rPr lang="en-US" dirty="0" smtClean="0"/>
              <a:t>Latvia is has the lowest </a:t>
            </a:r>
            <a:r>
              <a:rPr lang="en-US" dirty="0"/>
              <a:t>sexual attack , or threat of violence </a:t>
            </a:r>
            <a:r>
              <a:rPr lang="en-US" dirty="0" smtClean="0"/>
              <a:t>domestically and the highest when it comes to public </a:t>
            </a:r>
          </a:p>
          <a:p>
            <a:r>
              <a:rPr lang="en-US" dirty="0" smtClean="0"/>
              <a:t>60 to 80% of LGBT are avoid </a:t>
            </a:r>
            <a:r>
              <a:rPr lang="en-US" dirty="0"/>
              <a:t>begin open about </a:t>
            </a:r>
            <a:r>
              <a:rPr lang="en-US" dirty="0" smtClean="0"/>
              <a:t>themselves specially in public transportation </a:t>
            </a:r>
            <a:endParaRPr lang="en-US" dirty="0" smtClean="0"/>
          </a:p>
          <a:p>
            <a:r>
              <a:rPr lang="en-US" dirty="0" smtClean="0"/>
              <a:t>Cypress had 0 support for LGBT specially by public figures in politics ,sport and so on</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spTree>
    <p:extLst>
      <p:ext uri="{BB962C8B-B14F-4D97-AF65-F5344CB8AC3E}">
        <p14:creationId xmlns:p14="http://schemas.microsoft.com/office/powerpoint/2010/main" val="1491700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smtClean="0"/>
              <a:t>Daily life activities :				</a:t>
            </a:r>
          </a:p>
          <a:p>
            <a:pPr lvl="1"/>
            <a:r>
              <a:rPr lang="en-US" dirty="0" smtClean="0"/>
              <a:t>Looking For Job,</a:t>
            </a:r>
          </a:p>
          <a:p>
            <a:pPr lvl="1"/>
            <a:r>
              <a:rPr lang="en-US" dirty="0" smtClean="0"/>
              <a:t>Buying Property,</a:t>
            </a:r>
          </a:p>
          <a:p>
            <a:pPr lvl="1"/>
            <a:r>
              <a:rPr lang="en-US" dirty="0" smtClean="0"/>
              <a:t> Social service Access</a:t>
            </a:r>
          </a:p>
          <a:p>
            <a:pPr lvl="1"/>
            <a:r>
              <a:rPr lang="en-US" dirty="0" smtClean="0"/>
              <a:t>University or </a:t>
            </a:r>
            <a:r>
              <a:rPr lang="en-US" smtClean="0"/>
              <a:t>School </a:t>
            </a:r>
            <a:endParaRPr lang="en-US" dirty="0"/>
          </a:p>
        </p:txBody>
      </p:sp>
    </p:spTree>
    <p:extLst>
      <p:ext uri="{BB962C8B-B14F-4D97-AF65-F5344CB8AC3E}">
        <p14:creationId xmlns:p14="http://schemas.microsoft.com/office/powerpoint/2010/main" val="37296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LGBT Survey Analysis:</a:t>
            </a:r>
            <a:br>
              <a:rPr lang="en-US" dirty="0" smtClean="0"/>
            </a:br>
            <a:endParaRPr lang="en-US" dirty="0"/>
          </a:p>
        </p:txBody>
      </p:sp>
      <p:sp>
        <p:nvSpPr>
          <p:cNvPr id="3" name="Content Placeholder 2"/>
          <p:cNvSpPr>
            <a:spLocks noGrp="1"/>
          </p:cNvSpPr>
          <p:nvPr>
            <p:ph idx="1"/>
          </p:nvPr>
        </p:nvSpPr>
        <p:spPr/>
        <p:txBody>
          <a:bodyPr/>
          <a:lstStyle/>
          <a:p>
            <a:r>
              <a:rPr lang="en-US" dirty="0" smtClean="0"/>
              <a:t>Objectives :</a:t>
            </a:r>
          </a:p>
          <a:p>
            <a:r>
              <a:rPr lang="en-US" dirty="0" smtClean="0"/>
              <a:t>Analyzing data to find insights that would help the decision making</a:t>
            </a:r>
          </a:p>
          <a:p>
            <a:endParaRPr lang="en-US" dirty="0" smtClean="0"/>
          </a:p>
          <a:p>
            <a:r>
              <a:rPr lang="en-US" dirty="0" smtClean="0"/>
              <a:t>Technology used for Analysis :</a:t>
            </a:r>
          </a:p>
          <a:p>
            <a:r>
              <a:rPr lang="en-US" dirty="0" smtClean="0"/>
              <a:t>R</a:t>
            </a:r>
            <a:endParaRPr lang="en-US" dirty="0"/>
          </a:p>
        </p:txBody>
      </p:sp>
    </p:spTree>
    <p:extLst>
      <p:ext uri="{BB962C8B-B14F-4D97-AF65-F5344CB8AC3E}">
        <p14:creationId xmlns:p14="http://schemas.microsoft.com/office/powerpoint/2010/main" val="1440684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description:</a:t>
            </a:r>
            <a:endParaRPr lang="en-US" dirty="0"/>
          </a:p>
        </p:txBody>
      </p:sp>
      <p:sp>
        <p:nvSpPr>
          <p:cNvPr id="3" name="Content Placeholder 2"/>
          <p:cNvSpPr>
            <a:spLocks noGrp="1"/>
          </p:cNvSpPr>
          <p:nvPr>
            <p:ph idx="1"/>
          </p:nvPr>
        </p:nvSpPr>
        <p:spPr/>
        <p:txBody>
          <a:bodyPr/>
          <a:lstStyle/>
          <a:p>
            <a:r>
              <a:rPr lang="en-US" dirty="0" smtClean="0"/>
              <a:t>Data sets has </a:t>
            </a:r>
            <a:endParaRPr lang="en-US" dirty="0"/>
          </a:p>
        </p:txBody>
      </p:sp>
      <p:pic>
        <p:nvPicPr>
          <p:cNvPr id="5" name="Picture 4"/>
          <p:cNvPicPr>
            <a:picLocks noChangeAspect="1"/>
          </p:cNvPicPr>
          <p:nvPr/>
        </p:nvPicPr>
        <p:blipFill>
          <a:blip r:embed="rId2"/>
          <a:stretch>
            <a:fillRect/>
          </a:stretch>
        </p:blipFill>
        <p:spPr>
          <a:xfrm>
            <a:off x="0" y="3360420"/>
            <a:ext cx="12191999" cy="3497580"/>
          </a:xfrm>
          <a:prstGeom prst="rect">
            <a:avLst/>
          </a:prstGeom>
        </p:spPr>
      </p:pic>
    </p:spTree>
    <p:extLst>
      <p:ext uri="{BB962C8B-B14F-4D97-AF65-F5344CB8AC3E}">
        <p14:creationId xmlns:p14="http://schemas.microsoft.com/office/powerpoint/2010/main" val="49654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What are the LGBT groups and their account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654300"/>
            <a:ext cx="11175999" cy="3416300"/>
          </a:xfrm>
        </p:spPr>
      </p:pic>
    </p:spTree>
    <p:extLst>
      <p:ext uri="{BB962C8B-B14F-4D97-AF65-F5344CB8AC3E}">
        <p14:creationId xmlns:p14="http://schemas.microsoft.com/office/powerpoint/2010/main" val="1811638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24468"/>
            <a:ext cx="8761413" cy="706964"/>
          </a:xfrm>
        </p:spPr>
        <p:txBody>
          <a:bodyPr/>
          <a:lstStyle/>
          <a:p>
            <a:r>
              <a:rPr lang="en-US" dirty="0" smtClean="0"/>
              <a:t>Q2: LGBT Distribution over each country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603500"/>
            <a:ext cx="9030446" cy="3416300"/>
          </a:xfrm>
        </p:spPr>
      </p:pic>
    </p:spTree>
    <p:extLst>
      <p:ext uri="{BB962C8B-B14F-4D97-AF65-F5344CB8AC3E}">
        <p14:creationId xmlns:p14="http://schemas.microsoft.com/office/powerpoint/2010/main" val="2032666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719847"/>
            <a:ext cx="8761413" cy="941330"/>
          </a:xfrm>
        </p:spPr>
        <p:txBody>
          <a:bodyPr/>
          <a:lstStyle/>
          <a:p>
            <a:r>
              <a:rPr lang="en-US" sz="2400" dirty="0" smtClean="0"/>
              <a:t>Q3&amp;4 In last 12 month in where country you live have you personally felt discriminated against or harassed on the ground of sexual orientation or gender</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5899" y="2509734"/>
            <a:ext cx="5389123" cy="373542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677" y="2509735"/>
            <a:ext cx="5564222" cy="3735421"/>
          </a:xfrm>
          <a:prstGeom prst="rect">
            <a:avLst/>
          </a:prstGeom>
        </p:spPr>
      </p:pic>
    </p:spTree>
    <p:extLst>
      <p:ext uri="{BB962C8B-B14F-4D97-AF65-F5344CB8AC3E}">
        <p14:creationId xmlns:p14="http://schemas.microsoft.com/office/powerpoint/2010/main" val="1471624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Q5 Where </a:t>
            </a:r>
            <a:r>
              <a:rPr lang="en-US" sz="2400" dirty="0"/>
              <a:t>did the last incident of physical / sexual attack or threat of violence </a:t>
            </a:r>
            <a:r>
              <a:rPr lang="en-US" sz="2400" dirty="0" smtClean="0"/>
              <a:t>happen in last 12 month</a:t>
            </a:r>
            <a:r>
              <a:rPr lang="en-US" sz="2400"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3" y="2603500"/>
            <a:ext cx="9078545" cy="3416300"/>
          </a:xfrm>
        </p:spPr>
      </p:pic>
    </p:spTree>
    <p:extLst>
      <p:ext uri="{BB962C8B-B14F-4D97-AF65-F5344CB8AC3E}">
        <p14:creationId xmlns:p14="http://schemas.microsoft.com/office/powerpoint/2010/main" val="1141075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Q6 Where </a:t>
            </a:r>
            <a:r>
              <a:rPr lang="en-US" sz="2400" dirty="0"/>
              <a:t>(In which country) did the last incident of physical / sexual attack or threat of violence happen At my </a:t>
            </a:r>
            <a:r>
              <a:rPr lang="en-US" sz="2400" dirty="0" smtClean="0"/>
              <a:t>home</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3" y="2614010"/>
            <a:ext cx="8761413" cy="3416300"/>
          </a:xfrm>
        </p:spPr>
      </p:pic>
    </p:spTree>
    <p:extLst>
      <p:ext uri="{BB962C8B-B14F-4D97-AF65-F5344CB8AC3E}">
        <p14:creationId xmlns:p14="http://schemas.microsoft.com/office/powerpoint/2010/main" val="889230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2" y="895847"/>
            <a:ext cx="8761413" cy="706964"/>
          </a:xfrm>
        </p:spPr>
        <p:txBody>
          <a:bodyPr/>
          <a:lstStyle/>
          <a:p>
            <a:r>
              <a:rPr lang="en-US" sz="2400" dirty="0" smtClean="0"/>
              <a:t>Q7 Which subset has more difficulty accessing the healthcare services</a:t>
            </a:r>
            <a:endParaRPr lang="en-US" sz="24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461" y="2603500"/>
            <a:ext cx="10726615" cy="3416300"/>
          </a:xfrm>
        </p:spPr>
      </p:pic>
    </p:spTree>
    <p:extLst>
      <p:ext uri="{BB962C8B-B14F-4D97-AF65-F5344CB8AC3E}">
        <p14:creationId xmlns:p14="http://schemas.microsoft.com/office/powerpoint/2010/main" val="21194047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1943</TotalTime>
  <Words>377</Words>
  <Application>Microsoft Macintosh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Abadi MT Condensed Light</vt:lpstr>
      <vt:lpstr>Century Gothic</vt:lpstr>
      <vt:lpstr>Wingdings 3</vt:lpstr>
      <vt:lpstr>Arial</vt:lpstr>
      <vt:lpstr>Ion Boardroom</vt:lpstr>
      <vt:lpstr>EU LGBT Survey European Union lesbian, gay, bisexual and transgender survey (2012) </vt:lpstr>
      <vt:lpstr>LGBT Survey Analysis: </vt:lpstr>
      <vt:lpstr>Dataset description:</vt:lpstr>
      <vt:lpstr>Q1: What are the LGBT groups and their account</vt:lpstr>
      <vt:lpstr>Q2: LGBT Distribution over each country </vt:lpstr>
      <vt:lpstr>Q3&amp;4 In last 12 month in where country you live have you personally felt discriminated against or harassed on the ground of sexual orientation or gender</vt:lpstr>
      <vt:lpstr>Q5 Where did the last incident of physical / sexual attack or threat of violence happen in last 12 month </vt:lpstr>
      <vt:lpstr>Q6 Where (In which country) did the last incident of physical / sexual attack or threat of violence happen At my home</vt:lpstr>
      <vt:lpstr>Q7 Which subset has more difficulty accessing the healthcare services</vt:lpstr>
      <vt:lpstr>Q8-Which Country LGBT  community avoid begin open about themselves ?</vt:lpstr>
      <vt:lpstr>Q10 which country less supported LGBT community by public figures in politics, business,? Is that would help if it otherwise?</vt:lpstr>
      <vt:lpstr>Q10 in daily life activities which is the most comfortably  living country  </vt:lpstr>
      <vt:lpstr>Conclusion </vt:lpstr>
      <vt:lpstr>Conclusion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 LGBT Survey European Union lesbian, gay, bisexual and transgender survey (2012) </dc:title>
  <dc:creator>A.majeed A.raheem elobeid</dc:creator>
  <cp:lastModifiedBy>A.majeed A.raheem elobeid</cp:lastModifiedBy>
  <cp:revision>43</cp:revision>
  <dcterms:created xsi:type="dcterms:W3CDTF">2019-11-26T23:36:52Z</dcterms:created>
  <dcterms:modified xsi:type="dcterms:W3CDTF">2019-12-02T02:09:29Z</dcterms:modified>
</cp:coreProperties>
</file>